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FFB0"/>
    <a:srgbClr val="0F17F4"/>
    <a:srgbClr val="49AC77"/>
    <a:srgbClr val="409468"/>
    <a:srgbClr val="0F1117"/>
    <a:srgbClr val="337854"/>
    <a:srgbClr val="2F2F2F"/>
    <a:srgbClr val="29292F"/>
    <a:srgbClr val="E7862E"/>
    <a:srgbClr val="F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3"/>
    <p:restoredTop sz="82386"/>
  </p:normalViewPr>
  <p:slideViewPr>
    <p:cSldViewPr snapToGrid="0">
      <p:cViewPr>
        <p:scale>
          <a:sx n="101" d="100"/>
          <a:sy n="101" d="100"/>
        </p:scale>
        <p:origin x="128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22565-18F4-E54F-A095-41886AA45401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CAB13-E7C6-C84C-BA1A-E7ED1945EE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6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E565-9EA8-1524-3F91-CAFEC1E8F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B6DEF-49AB-41E6-9F01-E32FF3D63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E5EB50-B55F-960B-B60B-20EC3332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15442-57AD-293E-F7DD-77844D16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FFDD-6015-331A-05B1-073FA3E9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96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99927-A651-F8EB-D80E-A08C5932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28BE1-FEFA-8942-2018-A8D2BDB76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FEAFB-F6A9-C0CE-43A8-DA73B43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D81CB5-9005-A5C3-1AFF-3D0D3352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16953-56B1-30A6-08F4-79DDA1E5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9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BA5546-AC86-D0EB-1F4D-35F056370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CD56BF-E076-3967-066C-4C31B3EB5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22DF6-3619-6702-2F72-D515F2C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7BFB8-7111-EEBC-BD7F-0E54E614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C7857-4149-6D1F-1B91-D8238B45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C66E5-2A17-1FD8-9382-E9B6AFF9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E8665-F042-5CFC-E24B-42A1AA784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E1210-79FF-9E74-B28F-87A24661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8F509-5618-9B36-773A-051AAF25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F50E1-721C-7F36-8B5D-D2F63FF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27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0CCA0-CCFA-B26E-D5A0-E6CAAA9B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9D887-2D33-56A8-4C91-B13B4489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8743E-49ED-C7BC-A170-B5DF5055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385C6-A197-33BB-4AAD-834F7B7E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6E153-9DD0-3227-A638-FB3A7C28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04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17D00-96CB-88CA-CF12-F88FB7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7C052-EC86-37A2-19E0-C263A1987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4239C8-22D1-DCCC-472B-458C78176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55DE7-1AC5-FF2A-E0B0-020F9426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46CCD-ED82-7F2A-1F3B-47456269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EC9EC-77BF-7233-63FF-0169BAE2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28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635C-E0BF-F7D6-1BB2-8DF1EC5D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A2C0A-2240-9862-17F5-1A8A12D42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F544FB-F59D-F42F-A3D8-505CD7FC8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1C265F-742D-D943-B91E-B0EF0D2EE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4CF535-F9EE-B9C6-DA7C-503592A2A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FA91FE-D9C5-B787-3C98-9F9A12E6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7A7E76-6F1A-DBD0-01B4-B0C4721C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AC8D65-B682-39E9-EFA5-30A413A2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93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335CA-20A0-C6E5-CFA3-03F362CE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E01035-E73E-AEEE-521A-BBF913E1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B098B6-C21A-B2F3-8C09-455DB0A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AACB8-037F-EC40-DCEC-0F675776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418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5B551-82FF-3A46-9496-DC36A009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EB31CF-6313-388E-DD49-112CB256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048DD-2336-8166-5351-C444849B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613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CEBE2-E7B8-E5C0-CAF5-D9FABD4F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0D686-C860-5BFE-7502-7E5AF78B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4C6C25-5654-942E-5209-5A0F6F309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C7570-1A4E-EF0E-CAA4-D6796EC0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DAE8D-1881-D4F0-75DF-DE72E965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77A86-0BE8-6F31-777E-C52F0EC4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55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242FD-C81B-73A6-F8A9-E1B483E8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0D8B09-63BB-95F9-965D-4E046E217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F091B9-259C-C809-7A4A-5DFA9F554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F4CEBA-1443-A8CB-3CE4-02C465BE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86143-336A-18A4-CD34-573EA32C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FBA4-06A5-A9CB-1B25-2BBCA2FE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70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F580BB-A489-8A29-C0B2-2A7EBCB5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986B5-2BE3-0767-CD0E-09679B6F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FCB43-E58C-2858-2E41-2EC966FBB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62D63-60BA-F84A-A92F-07853A478D88}" type="datetimeFigureOut">
              <a:rPr kumimoji="1" lang="ko-KR" altLang="en-US" smtClean="0"/>
              <a:t>2024. 6. 11.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398C5-63E4-23CC-C7FC-E005C2E2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7BC8A-FAB7-C5ED-1DC7-51603B25C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64517-93BA-DE46-8231-6037353EFE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20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FC696CC6-340B-FE88-B801-D1AEDE39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8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CBB3BCEB-93F0-CA4B-58F8-C6C78AE6F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BA053C-4321-4793-50BF-700AA2BF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DFDFDDE-2AF6-81DD-028A-71BBD0DBD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6A8E482-8454-D9C3-C908-7B42FDEC8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1271377-6999-0E18-4CED-4041F7CC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F8F7DB0-0E84-3E67-5745-5E1DDC882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D5806A0-543B-D94D-DBEF-DFCAF3F01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9A0DE7E-765D-9677-DBCB-2A4EA3B4C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8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421B939-1BAD-E622-FA1F-D177F3C3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28D42D5-7F1F-5879-BDBA-45B92D87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6DDFCEC-FBDD-0952-3F5F-286AAFE9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609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94B595-0CD9-9C04-5F8C-196DC892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4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438BF92-6B38-3CE0-659F-CBA43F3DD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2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15A3B28-7213-A1EB-49AC-0C7EE6A1F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B65CB16-8A4E-DB34-4F3F-75829758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C8813E9-F3B3-160F-3972-A4328605A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16DFAF4-8327-D0E0-5FEC-5B0F0A0D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B22D6A6-2A43-D05D-B17D-423F5CF7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2856CA1-81A1-F61B-6B37-076F071B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713CF22-A1D7-5690-C388-93145E28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E5EC46F-4E7B-B3DB-1C69-0D568932F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F2B1C05-9D18-583C-3CE9-B44329A11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F0E0DA1-F898-6F54-4920-E3F6C358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47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F68B8F3-6731-B63D-347E-ED5A19939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8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89BC509-64D7-7132-2839-62F06C86C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8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BE31913-ACC1-720D-7BE4-84C9846F0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0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8A4B701-1C10-D2E2-62D8-17025BF44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9C78938-E3D5-FE8A-7443-0350AD528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240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CCE998-F885-6409-890C-4FA9E432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28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617A51-1DB6-AFE0-40D4-D3190A3B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5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CFDDB3F-C65D-16E7-4E76-4AF0FDDB1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537D0B0-9431-8C2E-0B62-D9BE4265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5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C74D97F-D687-3E93-AAD0-CE609DAD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072FC2C-C538-A03B-C08D-EBEE81027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9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BD0FE2-4071-9447-2873-15659C9AA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9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5C2D9266-0AAB-8B20-8697-22B0A658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6542BCC-FB7E-6CEA-E613-EC140AD05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E878118-66E4-90D6-1DC4-DB3103FA4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0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FCB6E11-F5D0-BCE7-536C-D73ABF588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EE37917-73FA-C8F4-43EF-FEEB80065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BD286B-EB9F-DD83-68B3-6CCFA2B0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" y="641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0</Words>
  <Application>Microsoft Macintosh PowerPoint</Application>
  <PresentationFormat>와이드스크린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kimjihee</dc:creator>
  <cp:lastModifiedBy>kimjihee</cp:lastModifiedBy>
  <cp:revision>133</cp:revision>
  <dcterms:created xsi:type="dcterms:W3CDTF">2024-06-11T08:40:00Z</dcterms:created>
  <dcterms:modified xsi:type="dcterms:W3CDTF">2024-06-11T22:55:16Z</dcterms:modified>
</cp:coreProperties>
</file>